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533" r:id="rId2"/>
    <p:sldId id="415" r:id="rId3"/>
    <p:sldId id="515" r:id="rId4"/>
    <p:sldId id="506" r:id="rId5"/>
    <p:sldId id="543" r:id="rId6"/>
  </p:sldIdLst>
  <p:sldSz cx="9144000" cy="5715000" type="screen16x10"/>
  <p:notesSz cx="9866313" cy="6724650"/>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23" autoAdjust="0"/>
    <p:restoredTop sz="91214" autoAdjust="0"/>
  </p:normalViewPr>
  <p:slideViewPr>
    <p:cSldViewPr>
      <p:cViewPr varScale="1">
        <p:scale>
          <a:sx n="125" d="100"/>
          <a:sy n="125" d="100"/>
        </p:scale>
        <p:origin x="160" y="163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334" cy="3375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7651" y="0"/>
            <a:ext cx="4276334" cy="337585"/>
          </a:xfrm>
          <a:prstGeom prst="rect">
            <a:avLst/>
          </a:prstGeom>
        </p:spPr>
        <p:txBody>
          <a:bodyPr vert="horz" lIns="91440" tIns="45720" rIns="91440" bIns="45720" rtlCol="0"/>
          <a:lstStyle>
            <a:lvl1pPr algn="r">
              <a:defRPr sz="1200"/>
            </a:lvl1pPr>
          </a:lstStyle>
          <a:p>
            <a:fld id="{E71A4475-9327-7B49-B504-F49C027B7A94}" type="datetimeFigureOut">
              <a:rPr lang="en-US" smtClean="0"/>
              <a:t>3/11/17</a:t>
            </a:fld>
            <a:endParaRPr lang="en-US"/>
          </a:p>
        </p:txBody>
      </p:sp>
      <p:sp>
        <p:nvSpPr>
          <p:cNvPr id="4" name="Footer Placeholder 3"/>
          <p:cNvSpPr>
            <a:spLocks noGrp="1"/>
          </p:cNvSpPr>
          <p:nvPr>
            <p:ph type="ftr" sz="quarter" idx="2"/>
          </p:nvPr>
        </p:nvSpPr>
        <p:spPr>
          <a:xfrm>
            <a:off x="0" y="6387065"/>
            <a:ext cx="4276334" cy="3375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7651" y="6387065"/>
            <a:ext cx="4276334" cy="337585"/>
          </a:xfrm>
          <a:prstGeom prst="rect">
            <a:avLst/>
          </a:prstGeom>
        </p:spPr>
        <p:txBody>
          <a:bodyPr vert="horz" lIns="91440" tIns="45720" rIns="91440" bIns="45720" rtlCol="0" anchor="b"/>
          <a:lstStyle>
            <a:lvl1pPr algn="r">
              <a:defRPr sz="1200"/>
            </a:lvl1pPr>
          </a:lstStyle>
          <a:p>
            <a:fld id="{976F305D-3545-B14D-9EEC-E65D26889795}" type="slidenum">
              <a:rPr lang="en-US" smtClean="0"/>
              <a:t>‹#›</a:t>
            </a:fld>
            <a:endParaRPr lang="en-US"/>
          </a:p>
        </p:txBody>
      </p:sp>
    </p:spTree>
    <p:extLst>
      <p:ext uri="{BB962C8B-B14F-4D97-AF65-F5344CB8AC3E}">
        <p14:creationId xmlns:p14="http://schemas.microsoft.com/office/powerpoint/2010/main" val="850188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6334" cy="3365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87651" y="1"/>
            <a:ext cx="4276334" cy="33650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3/11/17</a:t>
            </a:fld>
            <a:endParaRPr lang="en-US" dirty="0"/>
          </a:p>
        </p:txBody>
      </p:sp>
      <p:sp>
        <p:nvSpPr>
          <p:cNvPr id="4" name="Slide Image Placeholder 3"/>
          <p:cNvSpPr>
            <a:spLocks noGrp="1" noRot="1" noChangeAspect="1"/>
          </p:cNvSpPr>
          <p:nvPr>
            <p:ph type="sldImg" idx="2"/>
          </p:nvPr>
        </p:nvSpPr>
        <p:spPr>
          <a:xfrm>
            <a:off x="2916238" y="504825"/>
            <a:ext cx="4033837" cy="25209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7563" y="3194073"/>
            <a:ext cx="7891187" cy="302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87065"/>
            <a:ext cx="4276334" cy="33650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87651" y="6387065"/>
            <a:ext cx="4276334" cy="336503"/>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230477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218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a:t>
            </a:r>
            <a:r>
              <a:rPr lang="en-AU" sz="4800" dirty="0" smtClean="0">
                <a:solidFill>
                  <a:srgbClr val="FFFF66"/>
                </a:solidFill>
              </a:rPr>
              <a:t>2:8-11</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000" b="1" baseline="30000" dirty="0">
                <a:solidFill>
                  <a:schemeClr val="bg1"/>
                </a:solidFill>
                <a:latin typeface="Arial" charset="0"/>
                <a:ea typeface="Arial" charset="0"/>
              </a:rPr>
              <a:t>8 </a:t>
            </a:r>
            <a:r>
              <a:rPr lang="en-US" sz="3000" dirty="0">
                <a:solidFill>
                  <a:schemeClr val="bg1"/>
                </a:solidFill>
                <a:latin typeface="Times New Roman" charset="0"/>
                <a:ea typeface="Arial" charset="0"/>
              </a:rPr>
              <a:t>“And to the angel of the church in Smyrna write:  ‘The words of the first and the last, who died and came to life. </a:t>
            </a:r>
            <a:endParaRPr lang="en-GB" sz="3000" dirty="0">
              <a:solidFill>
                <a:schemeClr val="bg1"/>
              </a:solidFill>
              <a:latin typeface="Times New Roman" charset="0"/>
              <a:ea typeface="Arial" charset="0"/>
            </a:endParaRPr>
          </a:p>
          <a:p>
            <a:r>
              <a:rPr lang="en-US" sz="3000" b="1" baseline="30000" dirty="0">
                <a:solidFill>
                  <a:schemeClr val="bg1"/>
                </a:solidFill>
                <a:latin typeface="Arial" charset="0"/>
                <a:ea typeface="Arial" charset="0"/>
              </a:rPr>
              <a:t>9 </a:t>
            </a:r>
            <a:r>
              <a:rPr lang="en-US" sz="3000" dirty="0">
                <a:solidFill>
                  <a:schemeClr val="bg1"/>
                </a:solidFill>
                <a:latin typeface="Times New Roman" charset="0"/>
                <a:ea typeface="Arial" charset="0"/>
              </a:rPr>
              <a:t>“ ‘I know your tribulation and your poverty (but you are rich) and the slander of those who say that they are Jews and are not, but are a synagogue of Satan.  </a:t>
            </a:r>
            <a:r>
              <a:rPr lang="en-US" sz="3000" b="1" baseline="30000" dirty="0">
                <a:solidFill>
                  <a:schemeClr val="bg1"/>
                </a:solidFill>
                <a:latin typeface="Arial" charset="0"/>
                <a:ea typeface="Arial" charset="0"/>
              </a:rPr>
              <a:t>10 </a:t>
            </a:r>
            <a:r>
              <a:rPr lang="en-US" sz="3000" dirty="0">
                <a:solidFill>
                  <a:schemeClr val="bg1"/>
                </a:solidFill>
                <a:latin typeface="Times New Roman" charset="0"/>
                <a:ea typeface="Arial" charset="0"/>
              </a:rPr>
              <a:t>Do not fear what you are about to suffer.  Behold, the devil is about to throw some of you into prison, that you may be tested, and for ten days you will have tribulation.  Be faithful unto death, and I will give you the crown of life.  </a:t>
            </a:r>
            <a:r>
              <a:rPr lang="en-US" sz="3000" b="1" baseline="30000" dirty="0">
                <a:solidFill>
                  <a:schemeClr val="bg1"/>
                </a:solidFill>
                <a:latin typeface="Arial" charset="0"/>
                <a:ea typeface="Arial" charset="0"/>
              </a:rPr>
              <a:t>11 </a:t>
            </a:r>
            <a:r>
              <a:rPr lang="en-US" sz="3000" dirty="0">
                <a:solidFill>
                  <a:schemeClr val="bg1"/>
                </a:solidFill>
                <a:latin typeface="Times New Roman" charset="0"/>
                <a:ea typeface="Arial" charset="0"/>
              </a:rPr>
              <a:t>He who has an ear, let him hear what the Spirit says to the churches.  The one who conquers will not be hurt by the second death.’</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Smyrna Church – Preparing for the Persecution</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9114774" cy="3785652"/>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Prepare by increasing our faith (not about being brave)</a:t>
            </a:r>
          </a:p>
          <a:p>
            <a:pPr marL="342900" indent="-342900">
              <a:buFont typeface="Arial" charset="0"/>
              <a:buChar char="•"/>
            </a:pPr>
            <a:r>
              <a:rPr lang="en-US" sz="2400" spc="120" dirty="0" smtClean="0">
                <a:solidFill>
                  <a:schemeClr val="bg1"/>
                </a:solidFill>
                <a:latin typeface="Times New Roman"/>
                <a:cs typeface="Times New Roman"/>
              </a:rPr>
              <a:t>Standing firm on the eternal promises of God</a:t>
            </a:r>
          </a:p>
          <a:p>
            <a:pPr marL="342900" indent="-342900">
              <a:buFont typeface="Arial" charset="0"/>
              <a:buChar char="•"/>
            </a:pPr>
            <a:r>
              <a:rPr lang="en-US" sz="2400" spc="120" dirty="0" smtClean="0">
                <a:solidFill>
                  <a:schemeClr val="bg1"/>
                </a:solidFill>
                <a:latin typeface="Times New Roman"/>
                <a:cs typeface="Times New Roman"/>
              </a:rPr>
              <a:t>Jesus is the king of history.  Nothing will happen to his disciples that He does not allow</a:t>
            </a:r>
          </a:p>
          <a:p>
            <a:pPr marL="342900" indent="-342900">
              <a:buFont typeface="Arial" charset="0"/>
              <a:buChar char="•"/>
            </a:pPr>
            <a:r>
              <a:rPr lang="en-US" sz="2400" spc="120" dirty="0" smtClean="0">
                <a:solidFill>
                  <a:schemeClr val="bg1"/>
                </a:solidFill>
                <a:latin typeface="Times New Roman"/>
                <a:cs typeface="Times New Roman"/>
              </a:rPr>
              <a:t>Resurrection </a:t>
            </a:r>
            <a:r>
              <a:rPr lang="mr-IN" sz="2400" spc="120" dirty="0" smtClean="0">
                <a:solidFill>
                  <a:schemeClr val="bg1"/>
                </a:solidFill>
                <a:latin typeface="Times New Roman"/>
                <a:cs typeface="Times New Roman"/>
              </a:rPr>
              <a:t>–</a:t>
            </a:r>
            <a:r>
              <a:rPr lang="en-US" sz="2400" spc="120" dirty="0" smtClean="0">
                <a:solidFill>
                  <a:schemeClr val="bg1"/>
                </a:solidFill>
                <a:latin typeface="Times New Roman"/>
                <a:cs typeface="Times New Roman"/>
              </a:rPr>
              <a:t> those who die for their faith gain eternal life</a:t>
            </a:r>
          </a:p>
          <a:p>
            <a:pPr marL="342900" indent="-342900">
              <a:buFont typeface="Arial" charset="0"/>
              <a:buChar char="•"/>
            </a:pPr>
            <a:r>
              <a:rPr lang="en-US" sz="2400" spc="120" dirty="0" smtClean="0">
                <a:solidFill>
                  <a:schemeClr val="bg1"/>
                </a:solidFill>
                <a:latin typeface="Times New Roman"/>
                <a:cs typeface="Times New Roman"/>
              </a:rPr>
              <a:t>They were suffering at the hands of the Romans (for refusing to worship Caesar).  Instigated by the Jews.</a:t>
            </a:r>
          </a:p>
          <a:p>
            <a:pPr marL="342900" indent="-342900">
              <a:buFont typeface="Arial" charset="0"/>
              <a:buChar char="•"/>
            </a:pPr>
            <a:r>
              <a:rPr lang="en-US" sz="2400" spc="120" dirty="0" smtClean="0">
                <a:solidFill>
                  <a:schemeClr val="bg1"/>
                </a:solidFill>
                <a:latin typeface="Times New Roman"/>
                <a:cs typeface="Times New Roman"/>
              </a:rPr>
              <a:t>Christian persecution is an attack of the Devil</a:t>
            </a:r>
          </a:p>
          <a:p>
            <a:pPr marL="342900" indent="-342900">
              <a:buFont typeface="Arial" charset="0"/>
              <a:buChar char="•"/>
            </a:pPr>
            <a:r>
              <a:rPr lang="en-US" sz="2400" spc="120" dirty="0" smtClean="0">
                <a:solidFill>
                  <a:schemeClr val="bg1"/>
                </a:solidFill>
                <a:latin typeface="Times New Roman"/>
                <a:cs typeface="Times New Roman"/>
              </a:rPr>
              <a:t>Economic Oppression </a:t>
            </a:r>
            <a:r>
              <a:rPr lang="mr-IN" sz="2400" spc="120" dirty="0" smtClean="0">
                <a:solidFill>
                  <a:schemeClr val="bg1"/>
                </a:solidFill>
                <a:latin typeface="Times New Roman"/>
                <a:cs typeface="Times New Roman"/>
              </a:rPr>
              <a:t>–</a:t>
            </a:r>
            <a:r>
              <a:rPr lang="en-US" sz="2400" spc="120" dirty="0" smtClean="0">
                <a:solidFill>
                  <a:schemeClr val="bg1"/>
                </a:solidFill>
                <a:latin typeface="Times New Roman"/>
                <a:cs typeface="Times New Roman"/>
              </a:rPr>
              <a:t> no business;  no job;  no future</a:t>
            </a:r>
          </a:p>
          <a:p>
            <a:pPr marL="342900" indent="-342900">
              <a:buFont typeface="Arial" charset="0"/>
              <a:buChar char="•"/>
            </a:pPr>
            <a:r>
              <a:rPr lang="en-US" sz="2400" spc="120" dirty="0" smtClean="0">
                <a:solidFill>
                  <a:schemeClr val="bg1"/>
                </a:solidFill>
                <a:latin typeface="Times New Roman"/>
                <a:cs typeface="Times New Roman"/>
              </a:rPr>
              <a:t>Rich in Spiritual currency (faith;  love;  grace;  faithfulness)</a:t>
            </a:r>
          </a:p>
        </p:txBody>
      </p:sp>
      <p:sp>
        <p:nvSpPr>
          <p:cNvPr id="15" name="TextBox 14"/>
          <p:cNvSpPr txBox="1"/>
          <p:nvPr/>
        </p:nvSpPr>
        <p:spPr>
          <a:xfrm>
            <a:off x="38748" y="4091176"/>
            <a:ext cx="9084997" cy="461665"/>
          </a:xfrm>
          <a:prstGeom prst="rect">
            <a:avLst/>
          </a:prstGeom>
          <a:noFill/>
        </p:spPr>
        <p:txBody>
          <a:bodyPr wrap="square" rtlCol="0">
            <a:spAutoFit/>
          </a:bodyPr>
          <a:lstStyle/>
          <a:p>
            <a:r>
              <a:rPr lang="en-US" sz="2400" b="1" i="1" u="sng" spc="120" dirty="0" smtClean="0">
                <a:solidFill>
                  <a:srgbClr val="FFFF00"/>
                </a:solidFill>
                <a:latin typeface="Times New Roman"/>
                <a:cs typeface="Times New Roman"/>
              </a:rPr>
              <a:t>Do not fear</a:t>
            </a:r>
            <a:r>
              <a:rPr lang="en-US" sz="2400" i="1" spc="120" dirty="0" smtClean="0">
                <a:solidFill>
                  <a:srgbClr val="FFFF00"/>
                </a:solidFill>
                <a:latin typeface="Times New Roman"/>
                <a:cs typeface="Times New Roman"/>
              </a:rPr>
              <a:t> </a:t>
            </a:r>
            <a:r>
              <a:rPr lang="mr-IN" sz="2400" i="1" spc="120" dirty="0" smtClean="0">
                <a:solidFill>
                  <a:srgbClr val="FFFF00"/>
                </a:solidFill>
                <a:latin typeface="Times New Roman"/>
                <a:cs typeface="Times New Roman"/>
              </a:rPr>
              <a:t>–</a:t>
            </a:r>
            <a:r>
              <a:rPr lang="en-US" sz="2400" i="1" spc="120" dirty="0" smtClean="0">
                <a:solidFill>
                  <a:srgbClr val="FFFF00"/>
                </a:solidFill>
                <a:latin typeface="Times New Roman"/>
                <a:cs typeface="Times New Roman"/>
              </a:rPr>
              <a:t> You are about to suffer.  Some will die</a:t>
            </a:r>
            <a:endParaRPr lang="en-US" sz="2400" i="1" spc="120" dirty="0" smtClean="0">
              <a:solidFill>
                <a:srgbClr val="FFFF00"/>
              </a:solidFill>
              <a:latin typeface="Times New Roman"/>
              <a:cs typeface="Times New Roman"/>
            </a:endParaRPr>
          </a:p>
        </p:txBody>
      </p:sp>
      <p:sp>
        <p:nvSpPr>
          <p:cNvPr id="17" name="TextBox 16"/>
          <p:cNvSpPr txBox="1"/>
          <p:nvPr/>
        </p:nvSpPr>
        <p:spPr>
          <a:xfrm>
            <a:off x="46382" y="4465417"/>
            <a:ext cx="9114774"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You die....  But you win!!  (The victors crown </a:t>
            </a:r>
            <a:r>
              <a:rPr lang="mr-IN" sz="2400" spc="120" dirty="0" smtClean="0">
                <a:solidFill>
                  <a:schemeClr val="bg1"/>
                </a:solidFill>
                <a:latin typeface="Times New Roman"/>
                <a:cs typeface="Times New Roman"/>
              </a:rPr>
              <a:t>–</a:t>
            </a:r>
            <a:r>
              <a:rPr lang="en-US" sz="2400" spc="120" dirty="0" smtClean="0">
                <a:solidFill>
                  <a:schemeClr val="bg1"/>
                </a:solidFill>
                <a:latin typeface="Times New Roman"/>
                <a:cs typeface="Times New Roman"/>
              </a:rPr>
              <a:t> eternal life)</a:t>
            </a:r>
          </a:p>
          <a:p>
            <a:pPr marL="342900" indent="-342900">
              <a:buFont typeface="Arial" charset="0"/>
              <a:buChar char="•"/>
            </a:pPr>
            <a:r>
              <a:rPr lang="en-US" sz="2400" spc="120" dirty="0" smtClean="0">
                <a:solidFill>
                  <a:schemeClr val="bg1"/>
                </a:solidFill>
                <a:latin typeface="Times New Roman"/>
                <a:cs typeface="Times New Roman"/>
              </a:rPr>
              <a:t>Will not be hurt by “the second death” – Hell</a:t>
            </a:r>
          </a:p>
          <a:p>
            <a:pPr marL="342900" indent="-342900">
              <a:buFont typeface="Arial" charset="0"/>
              <a:buChar char="•"/>
            </a:pPr>
            <a:r>
              <a:rPr lang="en-US" sz="2400" spc="120" dirty="0" smtClean="0">
                <a:solidFill>
                  <a:schemeClr val="bg1"/>
                </a:solidFill>
                <a:latin typeface="Times New Roman"/>
                <a:cs typeface="Times New Roman"/>
              </a:rPr>
              <a:t>Truly know that Jesus has saved us from death and torment</a:t>
            </a: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5" grpId="0"/>
      <p:bldP spid="1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Preparing for the Persecution</a:t>
            </a:r>
            <a:endParaRPr lang="en-US" sz="2300" dirty="0" smtClean="0">
              <a:solidFill>
                <a:srgbClr val="FFFF00"/>
              </a:solidFill>
              <a:latin typeface="Iowan Old Style Black"/>
              <a:cs typeface="Iowan Old Style Black"/>
            </a:endParaRPr>
          </a:p>
        </p:txBody>
      </p:sp>
      <p:sp>
        <p:nvSpPr>
          <p:cNvPr id="15" name="TextBox 14"/>
          <p:cNvSpPr txBox="1"/>
          <p:nvPr/>
        </p:nvSpPr>
        <p:spPr>
          <a:xfrm>
            <a:off x="611560" y="769268"/>
            <a:ext cx="9084997" cy="461665"/>
          </a:xfrm>
          <a:prstGeom prst="rect">
            <a:avLst/>
          </a:prstGeom>
          <a:noFill/>
        </p:spPr>
        <p:txBody>
          <a:bodyPr wrap="square" rtlCol="0">
            <a:spAutoFit/>
          </a:bodyPr>
          <a:lstStyle/>
          <a:p>
            <a:r>
              <a:rPr lang="en-US" sz="2400" b="1" i="1" u="sng" spc="120" dirty="0" smtClean="0">
                <a:solidFill>
                  <a:srgbClr val="FFFF00"/>
                </a:solidFill>
                <a:latin typeface="Times New Roman"/>
                <a:cs typeface="Times New Roman"/>
              </a:rPr>
              <a:t>Do not fear</a:t>
            </a:r>
            <a:r>
              <a:rPr lang="en-US" sz="2400" i="1" spc="120" dirty="0" smtClean="0">
                <a:solidFill>
                  <a:srgbClr val="FFFF00"/>
                </a:solidFill>
                <a:latin typeface="Times New Roman"/>
                <a:cs typeface="Times New Roman"/>
              </a:rPr>
              <a:t> </a:t>
            </a:r>
            <a:r>
              <a:rPr lang="mr-IN" sz="2400" i="1" spc="120" dirty="0" smtClean="0">
                <a:solidFill>
                  <a:srgbClr val="FFFF00"/>
                </a:solidFill>
                <a:latin typeface="Times New Roman"/>
                <a:cs typeface="Times New Roman"/>
              </a:rPr>
              <a:t>–</a:t>
            </a:r>
            <a:r>
              <a:rPr lang="en-US" sz="2400" i="1" spc="120" dirty="0" smtClean="0">
                <a:solidFill>
                  <a:srgbClr val="FFFF00"/>
                </a:solidFill>
                <a:latin typeface="Times New Roman"/>
                <a:cs typeface="Times New Roman"/>
              </a:rPr>
              <a:t> You are about to suffer.  Some will die</a:t>
            </a:r>
            <a:endParaRPr lang="en-US" sz="2400" i="1" spc="120" dirty="0" smtClean="0">
              <a:solidFill>
                <a:srgbClr val="FFFF00"/>
              </a:solidFill>
              <a:latin typeface="Times New Roman"/>
              <a:cs typeface="Times New Roman"/>
            </a:endParaRPr>
          </a:p>
        </p:txBody>
      </p:sp>
      <p:sp>
        <p:nvSpPr>
          <p:cNvPr id="6" name="TextBox 5"/>
          <p:cNvSpPr txBox="1"/>
          <p:nvPr/>
        </p:nvSpPr>
        <p:spPr>
          <a:xfrm>
            <a:off x="-16633" y="1705372"/>
            <a:ext cx="9078162" cy="523220"/>
          </a:xfrm>
          <a:prstGeom prst="rect">
            <a:avLst/>
          </a:prstGeom>
          <a:noFill/>
        </p:spPr>
        <p:txBody>
          <a:bodyPr wrap="square" rtlCol="0">
            <a:spAutoFit/>
          </a:bodyPr>
          <a:lstStyle/>
          <a:p>
            <a:pPr algn="ctr"/>
            <a:r>
              <a:rPr lang="en-US" sz="2800" dirty="0" smtClean="0">
                <a:solidFill>
                  <a:srgbClr val="FFFF00"/>
                </a:solidFill>
                <a:latin typeface="Times New Roman" charset="0"/>
                <a:ea typeface="Times New Roman" charset="0"/>
                <a:cs typeface="Times New Roman" charset="0"/>
              </a:rPr>
              <a:t>Persecutions against Christians </a:t>
            </a:r>
            <a:r>
              <a:rPr lang="en-US" sz="2800" smtClean="0">
                <a:solidFill>
                  <a:srgbClr val="FFFF00"/>
                </a:solidFill>
                <a:latin typeface="Times New Roman" charset="0"/>
                <a:ea typeface="Times New Roman" charset="0"/>
                <a:cs typeface="Times New Roman" charset="0"/>
              </a:rPr>
              <a:t>will Increase</a:t>
            </a:r>
            <a:endParaRPr lang="en-US" sz="280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17915" y="2676322"/>
            <a:ext cx="4499992" cy="523220"/>
          </a:xfrm>
          <a:prstGeom prst="rect">
            <a:avLst/>
          </a:prstGeom>
          <a:noFill/>
        </p:spPr>
        <p:txBody>
          <a:bodyPr wrap="square" rtlCol="0">
            <a:spAutoFit/>
          </a:bodyPr>
          <a:lstStyle/>
          <a:p>
            <a:r>
              <a:rPr lang="en-US" sz="2800" smtClean="0">
                <a:solidFill>
                  <a:srgbClr val="FFFF00"/>
                </a:solidFill>
                <a:latin typeface="Times New Roman" charset="0"/>
                <a:ea typeface="Times New Roman" charset="0"/>
                <a:cs typeface="Times New Roman" charset="0"/>
              </a:rPr>
              <a:t>Being prepared begins now:</a:t>
            </a:r>
            <a:endParaRPr lang="en-US" sz="28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413451" y="3252386"/>
            <a:ext cx="8719238" cy="1815882"/>
          </a:xfrm>
          <a:prstGeom prst="rect">
            <a:avLst/>
          </a:prstGeom>
          <a:noFill/>
        </p:spPr>
        <p:txBody>
          <a:bodyPr wrap="square" rtlCol="0">
            <a:spAutoFit/>
          </a:bodyPr>
          <a:lstStyle/>
          <a:p>
            <a:pPr marL="457200" indent="-457200">
              <a:buFont typeface="Arial" charset="0"/>
              <a:buChar char="•"/>
            </a:pPr>
            <a:r>
              <a:rPr lang="en-US" sz="2800" dirty="0" smtClean="0">
                <a:solidFill>
                  <a:schemeClr val="bg1"/>
                </a:solidFill>
                <a:latin typeface="Times New Roman" charset="0"/>
                <a:ea typeface="Times New Roman" charset="0"/>
                <a:cs typeface="Times New Roman" charset="0"/>
              </a:rPr>
              <a:t>A commitment of faith </a:t>
            </a:r>
            <a:r>
              <a:rPr lang="mr-IN" sz="2800" dirty="0" smtClean="0">
                <a:solidFill>
                  <a:schemeClr val="bg1"/>
                </a:solidFill>
                <a:latin typeface="Times New Roman" charset="0"/>
                <a:ea typeface="Times New Roman" charset="0"/>
                <a:cs typeface="Times New Roman" charset="0"/>
              </a:rPr>
              <a:t>–</a:t>
            </a:r>
            <a:r>
              <a:rPr lang="en-US" sz="2800" dirty="0" smtClean="0">
                <a:solidFill>
                  <a:schemeClr val="bg1"/>
                </a:solidFill>
                <a:latin typeface="Times New Roman" charset="0"/>
                <a:ea typeface="Times New Roman" charset="0"/>
                <a:cs typeface="Times New Roman" charset="0"/>
              </a:rPr>
              <a:t> There is nothing more important to me than Jesus Christ (not even life itself)</a:t>
            </a:r>
          </a:p>
          <a:p>
            <a:pPr marL="457200" indent="-457200">
              <a:buFont typeface="Arial" charset="0"/>
              <a:buChar char="•"/>
            </a:pPr>
            <a:r>
              <a:rPr lang="en-US" sz="2800" dirty="0" smtClean="0">
                <a:solidFill>
                  <a:schemeClr val="bg1"/>
                </a:solidFill>
                <a:latin typeface="Times New Roman" charset="0"/>
                <a:ea typeface="Times New Roman" charset="0"/>
                <a:cs typeface="Times New Roman" charset="0"/>
              </a:rPr>
              <a:t>Live faithfully for Him now</a:t>
            </a:r>
          </a:p>
          <a:p>
            <a:pPr marL="457200" indent="-457200">
              <a:buFont typeface="Arial" charset="0"/>
              <a:buChar char="•"/>
            </a:pPr>
            <a:r>
              <a:rPr lang="en-US" sz="2800" dirty="0" smtClean="0">
                <a:solidFill>
                  <a:schemeClr val="bg1"/>
                </a:solidFill>
                <a:latin typeface="Times New Roman" charset="0"/>
                <a:ea typeface="Times New Roman" charset="0"/>
                <a:cs typeface="Times New Roman" charset="0"/>
              </a:rPr>
              <a:t>Experience the faithfulness of God to us.</a:t>
            </a:r>
          </a:p>
        </p:txBody>
      </p:sp>
      <p:sp>
        <p:nvSpPr>
          <p:cNvPr id="9" name="TextBox 8"/>
          <p:cNvSpPr txBox="1"/>
          <p:nvPr/>
        </p:nvSpPr>
        <p:spPr>
          <a:xfrm>
            <a:off x="3779912" y="5068268"/>
            <a:ext cx="4499992" cy="523220"/>
          </a:xfrm>
          <a:prstGeom prst="rect">
            <a:avLst/>
          </a:prstGeom>
          <a:noFill/>
        </p:spPr>
        <p:txBody>
          <a:bodyPr wrap="square" rtlCol="0">
            <a:spAutoFit/>
          </a:bodyPr>
          <a:lstStyle/>
          <a:p>
            <a:r>
              <a:rPr lang="en-US" sz="2800" smtClean="0">
                <a:solidFill>
                  <a:srgbClr val="FFFF00"/>
                </a:solidFill>
                <a:latin typeface="Times New Roman" charset="0"/>
                <a:ea typeface="Times New Roman" charset="0"/>
                <a:cs typeface="Times New Roman" charset="0"/>
              </a:rPr>
              <a:t>How could we ever deny Him</a:t>
            </a:r>
            <a:endParaRPr lang="en-US" sz="28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1192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41460</TotalTime>
  <Words>234</Words>
  <Application>Microsoft Macintosh PowerPoint</Application>
  <PresentationFormat>On-screen Show (16:10)</PresentationFormat>
  <Paragraphs>28</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507</cp:revision>
  <cp:lastPrinted>2017-03-11T06:45:23Z</cp:lastPrinted>
  <dcterms:created xsi:type="dcterms:W3CDTF">2016-11-04T06:28:01Z</dcterms:created>
  <dcterms:modified xsi:type="dcterms:W3CDTF">2017-03-11T06:55:57Z</dcterms:modified>
</cp:coreProperties>
</file>